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7775575" cy="10907713"/>
  <p:notesSz cx="6735763" cy="98663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291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D6BB"/>
    <a:srgbClr val="C9CACA"/>
    <a:srgbClr val="231815"/>
    <a:srgbClr val="604C3F"/>
    <a:srgbClr val="595757"/>
    <a:srgbClr val="A48B78"/>
    <a:srgbClr val="7A6A56"/>
    <a:srgbClr val="C61A22"/>
    <a:srgbClr val="000000"/>
    <a:srgbClr val="8FC3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8597" autoAdjust="0"/>
  </p:normalViewPr>
  <p:slideViewPr>
    <p:cSldViewPr snapToGrid="0">
      <p:cViewPr>
        <p:scale>
          <a:sx n="100" d="100"/>
          <a:sy n="100" d="100"/>
        </p:scale>
        <p:origin x="-972" y="1830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-2982" y="-102"/>
      </p:cViewPr>
      <p:guideLst>
        <p:guide orient="horz" pos="3107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318" cy="493091"/>
          </a:xfrm>
          <a:prstGeom prst="rect">
            <a:avLst/>
          </a:prstGeom>
        </p:spPr>
        <p:txBody>
          <a:bodyPr vert="horz" lIns="85423" tIns="42712" rIns="85423" bIns="42712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986" y="0"/>
            <a:ext cx="2919318" cy="493091"/>
          </a:xfrm>
          <a:prstGeom prst="rect">
            <a:avLst/>
          </a:prstGeom>
        </p:spPr>
        <p:txBody>
          <a:bodyPr vert="horz" lIns="85423" tIns="42712" rIns="85423" bIns="42712" rtlCol="0"/>
          <a:lstStyle>
            <a:lvl1pPr algn="r">
              <a:defRPr sz="1100"/>
            </a:lvl1pPr>
          </a:lstStyle>
          <a:p>
            <a:fld id="{EA4C0380-2DE9-498B-B68D-60B46204BA80}" type="datetimeFigureOut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1725"/>
            <a:ext cx="2919318" cy="493090"/>
          </a:xfrm>
          <a:prstGeom prst="rect">
            <a:avLst/>
          </a:prstGeom>
        </p:spPr>
        <p:txBody>
          <a:bodyPr vert="horz" lIns="85423" tIns="42712" rIns="85423" bIns="42712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986" y="9371725"/>
            <a:ext cx="2919318" cy="493090"/>
          </a:xfrm>
          <a:prstGeom prst="rect">
            <a:avLst/>
          </a:prstGeom>
        </p:spPr>
        <p:txBody>
          <a:bodyPr vert="horz" lIns="85423" tIns="42712" rIns="85423" bIns="42712" rtlCol="0" anchor="b"/>
          <a:lstStyle>
            <a:lvl1pPr algn="r">
              <a:defRPr sz="1100"/>
            </a:lvl1pPr>
          </a:lstStyle>
          <a:p>
            <a:fld id="{78A262EF-70DF-4926-8929-0A60A2E81D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18830" cy="495029"/>
          </a:xfrm>
          <a:prstGeom prst="rect">
            <a:avLst/>
          </a:prstGeom>
        </p:spPr>
        <p:txBody>
          <a:bodyPr vert="horz" lIns="90772" tIns="45386" rIns="90772" bIns="45386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0"/>
            <a:ext cx="2918830" cy="495029"/>
          </a:xfrm>
          <a:prstGeom prst="rect">
            <a:avLst/>
          </a:prstGeom>
        </p:spPr>
        <p:txBody>
          <a:bodyPr vert="horz" lIns="90772" tIns="45386" rIns="90772" bIns="45386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2019/7/25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1900"/>
            <a:ext cx="2373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72" tIns="45386" rIns="90772" bIns="4538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5"/>
            <a:ext cx="5388610" cy="3884860"/>
          </a:xfrm>
          <a:prstGeom prst="rect">
            <a:avLst/>
          </a:prstGeom>
        </p:spPr>
        <p:txBody>
          <a:bodyPr vert="horz" lIns="90772" tIns="45386" rIns="90772" bIns="4538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1288"/>
            <a:ext cx="2918830" cy="495028"/>
          </a:xfrm>
          <a:prstGeom prst="rect">
            <a:avLst/>
          </a:prstGeom>
        </p:spPr>
        <p:txBody>
          <a:bodyPr vert="horz" lIns="90772" tIns="45386" rIns="90772" bIns="45386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8"/>
            <a:ext cx="2918830" cy="495028"/>
          </a:xfrm>
          <a:prstGeom prst="rect">
            <a:avLst/>
          </a:prstGeom>
        </p:spPr>
        <p:txBody>
          <a:bodyPr vert="horz" lIns="90772" tIns="45386" rIns="90772" bIns="45386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 smtClean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7/25/2019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eaLnBrk="1" fontAlgn="base" hangingPunct="1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eaLnBrk="1" fontAlgn="base" hangingPunct="1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microsoft.com/office/2007/relationships/hdphoto" Target="../media/hdphoto2.wdp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1668"/>
            <a:ext cx="7773191" cy="1090440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3219" y="3312000"/>
            <a:ext cx="3229526" cy="4152823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14" y="8254233"/>
            <a:ext cx="1969012" cy="588265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28" y="9782485"/>
            <a:ext cx="2340869" cy="572881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778" y="9226802"/>
            <a:ext cx="481585" cy="481585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089" y="8262859"/>
            <a:ext cx="1969012" cy="588265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5714" y="8245607"/>
            <a:ext cx="1969012" cy="588265"/>
          </a:xfrm>
          <a:prstGeom prst="rect">
            <a:avLst/>
          </a:prstGeom>
        </p:spPr>
      </p:pic>
      <p:sp>
        <p:nvSpPr>
          <p:cNvPr id="14" name="object 2"/>
          <p:cNvSpPr txBox="1"/>
          <p:nvPr/>
        </p:nvSpPr>
        <p:spPr>
          <a:xfrm>
            <a:off x="2326441" y="4037919"/>
            <a:ext cx="2909273" cy="943848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 algn="ctr">
              <a:lnSpc>
                <a:spcPts val="3429"/>
              </a:lnSpc>
              <a:spcBef>
                <a:spcPts val="260"/>
              </a:spcBef>
            </a:pPr>
            <a:r>
              <a:rPr lang="ja-JP" altLang="en-US" sz="2900" b="1" dirty="0">
                <a:solidFill>
                  <a:srgbClr val="5BCBF5"/>
                </a:solidFill>
                <a:latin typeface="メイリオ"/>
                <a:cs typeface="メイリオ"/>
              </a:rPr>
              <a:t> </a:t>
            </a:r>
            <a:r>
              <a:rPr lang="ja-JP" altLang="en-US" sz="3600" b="1" dirty="0" smtClean="0">
                <a:solidFill>
                  <a:srgbClr val="5BCBF5"/>
                </a:solidFill>
                <a:latin typeface="メイリオ"/>
                <a:cs typeface="メイリオ"/>
              </a:rPr>
              <a:t>岡本クリニック</a:t>
            </a:r>
            <a:endParaRPr lang="en-US" altLang="ja-JP" sz="2900" b="1" dirty="0" smtClean="0">
              <a:solidFill>
                <a:srgbClr val="5BCBF5"/>
              </a:solidFill>
              <a:latin typeface="メイリオ"/>
              <a:cs typeface="メイリオ"/>
            </a:endParaRPr>
          </a:p>
          <a:p>
            <a:pPr marL="12700" marR="5080" algn="ctr">
              <a:lnSpc>
                <a:spcPts val="3429"/>
              </a:lnSpc>
              <a:spcBef>
                <a:spcPts val="260"/>
              </a:spcBef>
            </a:pPr>
            <a:r>
              <a:rPr lang="en-US" sz="2000" spc="0" dirty="0" smtClean="0">
                <a:solidFill>
                  <a:srgbClr val="5BCBF5"/>
                </a:solidFill>
                <a:latin typeface="+mn-ea"/>
                <a:cs typeface="メイリオ"/>
              </a:rPr>
              <a:t>  </a:t>
            </a:r>
            <a:r>
              <a:rPr sz="2000" spc="0" dirty="0" err="1" smtClean="0">
                <a:solidFill>
                  <a:srgbClr val="5BCBF5"/>
                </a:solidFill>
                <a:latin typeface="+mn-ea"/>
                <a:cs typeface="メイリオ"/>
              </a:rPr>
              <a:t>歯科</a:t>
            </a:r>
            <a:r>
              <a:rPr lang="ja-JP" altLang="en-US" sz="2000" spc="0" dirty="0" smtClean="0">
                <a:solidFill>
                  <a:srgbClr val="5BCBF5"/>
                </a:solidFill>
                <a:latin typeface="メイリオ"/>
                <a:cs typeface="メイリオ"/>
              </a:rPr>
              <a:t>・歯科口腔外科</a:t>
            </a:r>
            <a:endParaRPr sz="2000" dirty="0">
              <a:latin typeface="メイリオ"/>
              <a:cs typeface="メイリオ"/>
            </a:endParaRPr>
          </a:p>
        </p:txBody>
      </p:sp>
      <p:sp>
        <p:nvSpPr>
          <p:cNvPr id="15" name="object 3"/>
          <p:cNvSpPr txBox="1"/>
          <p:nvPr/>
        </p:nvSpPr>
        <p:spPr>
          <a:xfrm>
            <a:off x="626109" y="7594337"/>
            <a:ext cx="6552000" cy="56361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ja-JP" altLang="en-US" sz="3550" spc="-280" dirty="0" smtClean="0">
                <a:solidFill>
                  <a:srgbClr val="FFFFFF"/>
                </a:solidFill>
                <a:latin typeface="メイリオ"/>
                <a:cs typeface="メイリオ"/>
              </a:rPr>
              <a:t>　　上下顎１回￥１０</a:t>
            </a:r>
            <a:r>
              <a:rPr lang="en-US" altLang="ja-JP" sz="3550" spc="-280" dirty="0" smtClean="0">
                <a:solidFill>
                  <a:srgbClr val="FFFFFF"/>
                </a:solidFill>
                <a:latin typeface="メイリオ"/>
                <a:cs typeface="メイリオ"/>
              </a:rPr>
              <a:t>,</a:t>
            </a:r>
            <a:r>
              <a:rPr lang="ja-JP" altLang="en-US" sz="3550" spc="-280" dirty="0" smtClean="0">
                <a:solidFill>
                  <a:srgbClr val="FFFFFF"/>
                </a:solidFill>
                <a:latin typeface="メイリオ"/>
                <a:cs typeface="メイリオ"/>
              </a:rPr>
              <a:t>０００（税抜き）</a:t>
            </a:r>
            <a:endParaRPr sz="3550" dirty="0">
              <a:latin typeface="メイリオ"/>
              <a:cs typeface="メイリオ"/>
            </a:endParaRPr>
          </a:p>
        </p:txBody>
      </p:sp>
      <p:sp>
        <p:nvSpPr>
          <p:cNvPr id="16" name="object 4"/>
          <p:cNvSpPr txBox="1"/>
          <p:nvPr/>
        </p:nvSpPr>
        <p:spPr>
          <a:xfrm>
            <a:off x="1767571" y="8970231"/>
            <a:ext cx="4532630" cy="23147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ja-JP" altLang="en-US" sz="1400" b="1" spc="13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</a:t>
            </a:r>
            <a:r>
              <a:rPr sz="1400" b="1" spc="100" dirty="0" err="1" smtClean="0">
                <a:solidFill>
                  <a:srgbClr val="FFFFFF"/>
                </a:solidFill>
                <a:latin typeface="メイリオ"/>
                <a:cs typeface="メイリオ"/>
              </a:rPr>
              <a:t>希</a:t>
            </a:r>
            <a:r>
              <a:rPr sz="1400" b="1" spc="125" dirty="0" err="1" smtClean="0">
                <a:solidFill>
                  <a:srgbClr val="FFFFFF"/>
                </a:solidFill>
                <a:latin typeface="メイリオ"/>
                <a:cs typeface="メイリオ"/>
              </a:rPr>
              <a:t>望</a:t>
            </a:r>
            <a:r>
              <a:rPr sz="1400" b="1" spc="85" dirty="0" err="1" smtClean="0">
                <a:solidFill>
                  <a:srgbClr val="FFFFFF"/>
                </a:solidFill>
                <a:latin typeface="メイリオ"/>
                <a:cs typeface="メイリオ"/>
              </a:rPr>
              <a:t>の</a:t>
            </a:r>
            <a:r>
              <a:rPr sz="1400" b="1" spc="80" dirty="0" err="1" smtClean="0">
                <a:solidFill>
                  <a:srgbClr val="FFFFFF"/>
                </a:solidFill>
                <a:latin typeface="メイリオ"/>
                <a:cs typeface="メイリオ"/>
              </a:rPr>
              <a:t>方</a:t>
            </a:r>
            <a:r>
              <a:rPr sz="1400" b="1" spc="125" dirty="0" err="1" smtClean="0">
                <a:solidFill>
                  <a:srgbClr val="FFFFFF"/>
                </a:solidFill>
                <a:latin typeface="メイリオ"/>
                <a:cs typeface="メイリオ"/>
              </a:rPr>
              <a:t>は</a:t>
            </a:r>
            <a:r>
              <a:rPr sz="1400" b="1" spc="-585" dirty="0" err="1">
                <a:solidFill>
                  <a:srgbClr val="FFFFFF"/>
                </a:solidFill>
                <a:latin typeface="メイリオ"/>
                <a:cs typeface="メイリオ"/>
              </a:rPr>
              <a:t>、</a:t>
            </a:r>
            <a:r>
              <a:rPr sz="1400" b="1" u="sng" spc="130" dirty="0" err="1">
                <a:solidFill>
                  <a:srgbClr val="FFFFFF"/>
                </a:solidFill>
                <a:latin typeface="メイリオ"/>
                <a:cs typeface="メイリオ"/>
              </a:rPr>
              <a:t>お電</a:t>
            </a:r>
            <a:r>
              <a:rPr sz="1400" b="1" u="sng" spc="125" dirty="0" err="1">
                <a:solidFill>
                  <a:srgbClr val="FFFFFF"/>
                </a:solidFill>
                <a:latin typeface="メイリオ"/>
                <a:cs typeface="メイリオ"/>
              </a:rPr>
              <a:t>話</a:t>
            </a:r>
            <a:r>
              <a:rPr sz="1400" b="1" u="sng" spc="35" dirty="0" err="1">
                <a:solidFill>
                  <a:srgbClr val="FFFFFF"/>
                </a:solidFill>
                <a:latin typeface="メイリオ"/>
                <a:cs typeface="メイリオ"/>
              </a:rPr>
              <a:t>で</a:t>
            </a:r>
            <a:r>
              <a:rPr sz="1400" b="1" u="sng" spc="100" dirty="0" err="1">
                <a:solidFill>
                  <a:srgbClr val="FFFFFF"/>
                </a:solidFill>
                <a:latin typeface="メイリオ"/>
                <a:cs typeface="メイリオ"/>
              </a:rPr>
              <a:t>ご</a:t>
            </a:r>
            <a:r>
              <a:rPr sz="1400" b="1" u="sng" spc="135" dirty="0" err="1">
                <a:solidFill>
                  <a:srgbClr val="FFFFFF"/>
                </a:solidFill>
                <a:latin typeface="メイリオ"/>
                <a:cs typeface="メイリオ"/>
              </a:rPr>
              <a:t>予</a:t>
            </a:r>
            <a:r>
              <a:rPr sz="1400" b="1" u="sng" spc="100" dirty="0" err="1">
                <a:solidFill>
                  <a:srgbClr val="FFFFFF"/>
                </a:solidFill>
                <a:latin typeface="メイリオ"/>
                <a:cs typeface="メイリオ"/>
              </a:rPr>
              <a:t>約</a:t>
            </a:r>
            <a:r>
              <a:rPr sz="1400" b="1" u="sng" spc="60" dirty="0" err="1">
                <a:solidFill>
                  <a:srgbClr val="FFFFFF"/>
                </a:solidFill>
                <a:latin typeface="メイリオ"/>
                <a:cs typeface="メイリオ"/>
              </a:rPr>
              <a:t>の</a:t>
            </a:r>
            <a:r>
              <a:rPr sz="1400" b="1" u="sng" spc="125" dirty="0" err="1">
                <a:solidFill>
                  <a:srgbClr val="FFFFFF"/>
                </a:solidFill>
                <a:latin typeface="メイリオ"/>
                <a:cs typeface="メイリオ"/>
              </a:rPr>
              <a:t>上ご</a:t>
            </a:r>
            <a:r>
              <a:rPr sz="1400" b="1" u="sng" spc="130" dirty="0" err="1">
                <a:solidFill>
                  <a:srgbClr val="FFFFFF"/>
                </a:solidFill>
                <a:latin typeface="メイリオ"/>
                <a:cs typeface="メイリオ"/>
              </a:rPr>
              <a:t>来</a:t>
            </a:r>
            <a:r>
              <a:rPr sz="1400" b="1" u="sng" spc="50" dirty="0" err="1">
                <a:solidFill>
                  <a:srgbClr val="FFFFFF"/>
                </a:solidFill>
                <a:latin typeface="メイリオ"/>
                <a:cs typeface="メイリオ"/>
              </a:rPr>
              <a:t>院</a:t>
            </a:r>
            <a:r>
              <a:rPr sz="1400" b="1" u="sng" spc="25" dirty="0" err="1">
                <a:solidFill>
                  <a:srgbClr val="FFFFFF"/>
                </a:solidFill>
                <a:latin typeface="メイリオ"/>
                <a:cs typeface="メイリオ"/>
              </a:rPr>
              <a:t>く</a:t>
            </a:r>
            <a:r>
              <a:rPr sz="1400" b="1" u="sng" spc="75" dirty="0" err="1">
                <a:solidFill>
                  <a:srgbClr val="FFFFFF"/>
                </a:solidFill>
                <a:latin typeface="メイリオ"/>
                <a:cs typeface="メイリオ"/>
              </a:rPr>
              <a:t>ださ</a:t>
            </a:r>
            <a:r>
              <a:rPr sz="1400" b="1" u="sng" spc="25" dirty="0" err="1">
                <a:solidFill>
                  <a:srgbClr val="FFFFFF"/>
                </a:solidFill>
                <a:latin typeface="メイリオ"/>
                <a:cs typeface="メイリオ"/>
              </a:rPr>
              <a:t>い</a:t>
            </a:r>
            <a:endParaRPr sz="1400" u="sng" dirty="0">
              <a:latin typeface="メイリオ"/>
              <a:cs typeface="メイリオ"/>
            </a:endParaRPr>
          </a:p>
        </p:txBody>
      </p:sp>
      <p:sp>
        <p:nvSpPr>
          <p:cNvPr id="18" name="object 6"/>
          <p:cNvSpPr txBox="1"/>
          <p:nvPr/>
        </p:nvSpPr>
        <p:spPr>
          <a:xfrm>
            <a:off x="556066" y="10004593"/>
            <a:ext cx="864000" cy="153888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20"/>
              </a:spcBef>
            </a:pPr>
            <a:r>
              <a:rPr lang="en-US" sz="900" spc="-70" dirty="0" smtClean="0">
                <a:solidFill>
                  <a:srgbClr val="FFFFFF"/>
                </a:solidFill>
                <a:latin typeface="メイリオ"/>
                <a:cs typeface="メイリオ"/>
              </a:rPr>
              <a:t>  </a:t>
            </a:r>
            <a:r>
              <a:rPr sz="900" spc="-70" dirty="0" smtClean="0">
                <a:solidFill>
                  <a:srgbClr val="FFFFFF"/>
                </a:solidFill>
                <a:latin typeface="メイリオ"/>
                <a:cs typeface="メイリオ"/>
              </a:rPr>
              <a:t>9</a:t>
            </a:r>
            <a:r>
              <a:rPr lang="ja-JP" altLang="en-US" sz="900" spc="-70" dirty="0" smtClean="0">
                <a:solidFill>
                  <a:srgbClr val="FFFFFF"/>
                </a:solidFill>
                <a:latin typeface="メイリオ"/>
                <a:cs typeface="メイリオ"/>
              </a:rPr>
              <a:t>：</a:t>
            </a:r>
            <a:r>
              <a:rPr sz="900" spc="-70" dirty="0" smtClean="0">
                <a:solidFill>
                  <a:srgbClr val="FFFFFF"/>
                </a:solidFill>
                <a:latin typeface="メイリオ"/>
                <a:cs typeface="メイリオ"/>
              </a:rPr>
              <a:t>30</a:t>
            </a:r>
            <a:r>
              <a:rPr sz="900" spc="-70" dirty="0">
                <a:solidFill>
                  <a:srgbClr val="FFFFFF"/>
                </a:solidFill>
                <a:latin typeface="メイリオ"/>
                <a:cs typeface="メイリオ"/>
              </a:rPr>
              <a:t>～</a:t>
            </a:r>
            <a:r>
              <a:rPr sz="900" spc="-70" dirty="0" smtClean="0">
                <a:solidFill>
                  <a:srgbClr val="FFFFFF"/>
                </a:solidFill>
                <a:latin typeface="メイリオ"/>
                <a:cs typeface="メイリオ"/>
              </a:rPr>
              <a:t>1</a:t>
            </a:r>
            <a:r>
              <a:rPr lang="en-US" altLang="ja-JP" sz="900" spc="-70" dirty="0" smtClean="0">
                <a:solidFill>
                  <a:srgbClr val="FFFFFF"/>
                </a:solidFill>
                <a:latin typeface="メイリオ"/>
                <a:cs typeface="メイリオ"/>
              </a:rPr>
              <a:t>3</a:t>
            </a:r>
            <a:r>
              <a:rPr lang="ja-JP" altLang="en-US" sz="900" spc="-70" dirty="0" smtClean="0">
                <a:solidFill>
                  <a:srgbClr val="FFFFFF"/>
                </a:solidFill>
                <a:latin typeface="メイリオ"/>
                <a:cs typeface="メイリオ"/>
              </a:rPr>
              <a:t>：</a:t>
            </a:r>
            <a:r>
              <a:rPr lang="en-US" altLang="ja-JP" sz="900" spc="-70" dirty="0">
                <a:solidFill>
                  <a:srgbClr val="FFFFFF"/>
                </a:solidFill>
                <a:latin typeface="メイリオ"/>
                <a:cs typeface="メイリオ"/>
              </a:rPr>
              <a:t>0</a:t>
            </a:r>
            <a:r>
              <a:rPr sz="900" spc="-70" dirty="0" smtClean="0">
                <a:solidFill>
                  <a:srgbClr val="FFFFFF"/>
                </a:solidFill>
                <a:latin typeface="メイリオ"/>
                <a:cs typeface="メイリオ"/>
              </a:rPr>
              <a:t>0</a:t>
            </a:r>
            <a:endParaRPr sz="900" dirty="0">
              <a:latin typeface="メイリオ"/>
              <a:cs typeface="メイリオ"/>
            </a:endParaRPr>
          </a:p>
        </p:txBody>
      </p:sp>
      <p:sp>
        <p:nvSpPr>
          <p:cNvPr id="19" name="object 7"/>
          <p:cNvSpPr txBox="1"/>
          <p:nvPr/>
        </p:nvSpPr>
        <p:spPr>
          <a:xfrm>
            <a:off x="556066" y="10174510"/>
            <a:ext cx="864000" cy="153888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20"/>
              </a:spcBef>
            </a:pPr>
            <a:r>
              <a:rPr sz="900" spc="-70" dirty="0" smtClean="0">
                <a:solidFill>
                  <a:srgbClr val="FFFFFF"/>
                </a:solidFill>
                <a:latin typeface="メイリオ"/>
                <a:cs typeface="メイリオ"/>
              </a:rPr>
              <a:t>14</a:t>
            </a:r>
            <a:r>
              <a:rPr lang="ja-JP" altLang="en-US" sz="900" spc="-70" dirty="0" smtClean="0">
                <a:solidFill>
                  <a:srgbClr val="FFFFFF"/>
                </a:solidFill>
                <a:latin typeface="メイリオ"/>
                <a:cs typeface="メイリオ"/>
              </a:rPr>
              <a:t>：</a:t>
            </a:r>
            <a:r>
              <a:rPr sz="900" spc="-70" dirty="0" smtClean="0">
                <a:solidFill>
                  <a:srgbClr val="FFFFFF"/>
                </a:solidFill>
                <a:latin typeface="メイリオ"/>
                <a:cs typeface="メイリオ"/>
              </a:rPr>
              <a:t>30～</a:t>
            </a:r>
            <a:r>
              <a:rPr lang="en-US" altLang="ja-JP" sz="900" spc="-70" dirty="0">
                <a:solidFill>
                  <a:srgbClr val="FFFFFF"/>
                </a:solidFill>
                <a:latin typeface="メイリオ"/>
                <a:cs typeface="メイリオ"/>
              </a:rPr>
              <a:t>18</a:t>
            </a:r>
            <a:r>
              <a:rPr lang="ja-JP" altLang="en-US" sz="900" spc="-70" dirty="0" smtClean="0">
                <a:solidFill>
                  <a:srgbClr val="FFFFFF"/>
                </a:solidFill>
                <a:latin typeface="メイリオ"/>
                <a:cs typeface="メイリオ"/>
              </a:rPr>
              <a:t>：</a:t>
            </a:r>
            <a:r>
              <a:rPr lang="en-US" altLang="ja-JP" sz="900" spc="-70" dirty="0">
                <a:solidFill>
                  <a:srgbClr val="FFFFFF"/>
                </a:solidFill>
                <a:latin typeface="メイリオ"/>
                <a:cs typeface="メイリオ"/>
              </a:rPr>
              <a:t>3</a:t>
            </a:r>
            <a:r>
              <a:rPr sz="900" spc="-70" dirty="0" smtClean="0">
                <a:solidFill>
                  <a:srgbClr val="FFFFFF"/>
                </a:solidFill>
                <a:latin typeface="メイリオ"/>
                <a:cs typeface="メイリオ"/>
              </a:rPr>
              <a:t>0</a:t>
            </a:r>
            <a:endParaRPr sz="900" dirty="0">
              <a:latin typeface="メイリオ"/>
              <a:cs typeface="メイリオ"/>
            </a:endParaRPr>
          </a:p>
        </p:txBody>
      </p:sp>
      <p:sp>
        <p:nvSpPr>
          <p:cNvPr id="20" name="object 8"/>
          <p:cNvSpPr txBox="1"/>
          <p:nvPr/>
        </p:nvSpPr>
        <p:spPr>
          <a:xfrm>
            <a:off x="1181819" y="10366637"/>
            <a:ext cx="1744243" cy="132087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50" spc="-45" dirty="0" smtClean="0">
                <a:solidFill>
                  <a:srgbClr val="FFFFFF"/>
                </a:solidFill>
                <a:latin typeface="メイリオ"/>
                <a:cs typeface="メイリオ"/>
              </a:rPr>
              <a:t>※</a:t>
            </a:r>
            <a:r>
              <a:rPr lang="ja-JP" altLang="en-US" sz="750" spc="-45" dirty="0">
                <a:solidFill>
                  <a:srgbClr val="FFFFFF"/>
                </a:solidFill>
                <a:latin typeface="メイリオ"/>
                <a:cs typeface="メイリオ"/>
              </a:rPr>
              <a:t>土曜日</a:t>
            </a:r>
            <a:r>
              <a:rPr lang="ja-JP" altLang="en-US" sz="750" spc="-45" dirty="0" smtClean="0">
                <a:solidFill>
                  <a:srgbClr val="FFFFFF"/>
                </a:solidFill>
                <a:latin typeface="メイリオ"/>
                <a:cs typeface="メイリオ"/>
              </a:rPr>
              <a:t>は、</a:t>
            </a:r>
            <a:r>
              <a:rPr lang="en-US" altLang="ja-JP" sz="750" spc="-45" dirty="0" smtClean="0">
                <a:solidFill>
                  <a:srgbClr val="FFFFFF"/>
                </a:solidFill>
                <a:latin typeface="メイリオ"/>
                <a:cs typeface="メイリオ"/>
              </a:rPr>
              <a:t>9</a:t>
            </a:r>
            <a:r>
              <a:rPr lang="ja-JP" altLang="en-US" sz="750" spc="-45" dirty="0" smtClean="0">
                <a:solidFill>
                  <a:srgbClr val="FFFFFF"/>
                </a:solidFill>
                <a:latin typeface="メイリオ"/>
                <a:cs typeface="メイリオ"/>
              </a:rPr>
              <a:t>：</a:t>
            </a:r>
            <a:r>
              <a:rPr lang="en-US" altLang="ja-JP" sz="750" spc="-45" dirty="0" smtClean="0">
                <a:solidFill>
                  <a:srgbClr val="FFFFFF"/>
                </a:solidFill>
                <a:latin typeface="メイリオ"/>
                <a:cs typeface="メイリオ"/>
              </a:rPr>
              <a:t>00</a:t>
            </a:r>
            <a:r>
              <a:rPr lang="ja-JP" altLang="en-US" sz="750" spc="-45" dirty="0" smtClean="0">
                <a:solidFill>
                  <a:srgbClr val="FFFFFF"/>
                </a:solidFill>
                <a:latin typeface="メイリオ"/>
                <a:cs typeface="メイリオ"/>
              </a:rPr>
              <a:t>～</a:t>
            </a:r>
            <a:r>
              <a:rPr lang="en-US" altLang="ja-JP" sz="750" spc="-45" dirty="0" smtClean="0">
                <a:solidFill>
                  <a:srgbClr val="FFFFFF"/>
                </a:solidFill>
                <a:latin typeface="メイリオ"/>
                <a:cs typeface="メイリオ"/>
              </a:rPr>
              <a:t>13</a:t>
            </a:r>
            <a:r>
              <a:rPr lang="ja-JP" altLang="en-US" sz="750" spc="-45" dirty="0" smtClean="0">
                <a:solidFill>
                  <a:srgbClr val="FFFFFF"/>
                </a:solidFill>
                <a:latin typeface="メイリオ"/>
                <a:cs typeface="メイリオ"/>
              </a:rPr>
              <a:t>：</a:t>
            </a:r>
            <a:r>
              <a:rPr lang="en-US" altLang="ja-JP" sz="750" spc="-45" dirty="0" smtClean="0">
                <a:solidFill>
                  <a:srgbClr val="FFFFFF"/>
                </a:solidFill>
                <a:latin typeface="メイリオ"/>
                <a:cs typeface="メイリオ"/>
              </a:rPr>
              <a:t>00</a:t>
            </a:r>
            <a:r>
              <a:rPr lang="ja-JP" altLang="en-US" sz="750" spc="-45" dirty="0" err="1" smtClean="0">
                <a:solidFill>
                  <a:srgbClr val="FFFFFF"/>
                </a:solidFill>
                <a:latin typeface="メイリオ"/>
                <a:cs typeface="メイリオ"/>
              </a:rPr>
              <a:t>までの</a:t>
            </a:r>
            <a:r>
              <a:rPr lang="ja-JP" altLang="en-US" sz="750" spc="-45" dirty="0" smtClean="0">
                <a:solidFill>
                  <a:srgbClr val="FFFFFF"/>
                </a:solidFill>
                <a:latin typeface="メイリオ"/>
                <a:cs typeface="メイリオ"/>
              </a:rPr>
              <a:t>診療です。</a:t>
            </a:r>
            <a:endParaRPr sz="750" dirty="0">
              <a:latin typeface="メイリオ"/>
              <a:cs typeface="メイリオ"/>
            </a:endParaRPr>
          </a:p>
        </p:txBody>
      </p:sp>
      <p:sp>
        <p:nvSpPr>
          <p:cNvPr id="21" name="object 9"/>
          <p:cNvSpPr txBox="1"/>
          <p:nvPr/>
        </p:nvSpPr>
        <p:spPr>
          <a:xfrm>
            <a:off x="1456395" y="10161222"/>
            <a:ext cx="207645" cy="180340"/>
          </a:xfrm>
          <a:prstGeom prst="rect">
            <a:avLst/>
          </a:prstGeom>
          <a:solidFill>
            <a:srgbClr val="5BCBF5"/>
          </a:solidFill>
          <a:ln w="1270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6830">
              <a:lnSpc>
                <a:spcPct val="100000"/>
              </a:lnSpc>
            </a:pPr>
            <a:r>
              <a:rPr sz="1050" spc="5" dirty="0">
                <a:solidFill>
                  <a:srgbClr val="FFFFFF"/>
                </a:solidFill>
                <a:latin typeface="メイリオ"/>
                <a:cs typeface="メイリオ"/>
              </a:rPr>
              <a:t>●</a:t>
            </a:r>
            <a:endParaRPr sz="1050" dirty="0">
              <a:latin typeface="メイリオ"/>
              <a:cs typeface="メイリオ"/>
            </a:endParaRPr>
          </a:p>
        </p:txBody>
      </p:sp>
      <p:sp>
        <p:nvSpPr>
          <p:cNvPr id="22" name="object 10"/>
          <p:cNvSpPr txBox="1"/>
          <p:nvPr/>
        </p:nvSpPr>
        <p:spPr>
          <a:xfrm>
            <a:off x="1663749" y="10161222"/>
            <a:ext cx="207645" cy="180340"/>
          </a:xfrm>
          <a:prstGeom prst="rect">
            <a:avLst/>
          </a:prstGeom>
          <a:solidFill>
            <a:srgbClr val="5BCBF5"/>
          </a:solidFill>
          <a:ln w="1270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6195">
              <a:lnSpc>
                <a:spcPct val="100000"/>
              </a:lnSpc>
            </a:pPr>
            <a:r>
              <a:rPr sz="1050" spc="5" dirty="0">
                <a:solidFill>
                  <a:srgbClr val="FFFFFF"/>
                </a:solidFill>
                <a:latin typeface="メイリオ"/>
                <a:cs typeface="メイリオ"/>
              </a:rPr>
              <a:t>●</a:t>
            </a:r>
            <a:endParaRPr sz="1050" dirty="0">
              <a:latin typeface="メイリオ"/>
              <a:cs typeface="メイリオ"/>
            </a:endParaRPr>
          </a:p>
        </p:txBody>
      </p:sp>
      <p:sp>
        <p:nvSpPr>
          <p:cNvPr id="23" name="object 11"/>
          <p:cNvSpPr txBox="1"/>
          <p:nvPr/>
        </p:nvSpPr>
        <p:spPr>
          <a:xfrm>
            <a:off x="2078459" y="10161222"/>
            <a:ext cx="207645" cy="180340"/>
          </a:xfrm>
          <a:prstGeom prst="rect">
            <a:avLst/>
          </a:prstGeom>
          <a:solidFill>
            <a:srgbClr val="5BCBF5"/>
          </a:solidFill>
          <a:ln w="1270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4290">
              <a:lnSpc>
                <a:spcPct val="100000"/>
              </a:lnSpc>
            </a:pPr>
            <a:r>
              <a:rPr sz="1050" spc="5" dirty="0">
                <a:solidFill>
                  <a:srgbClr val="FFFFFF"/>
                </a:solidFill>
                <a:latin typeface="メイリオ"/>
                <a:cs typeface="メイリオ"/>
              </a:rPr>
              <a:t>●</a:t>
            </a:r>
            <a:endParaRPr sz="1050">
              <a:latin typeface="メイリオ"/>
              <a:cs typeface="メイリオ"/>
            </a:endParaRPr>
          </a:p>
        </p:txBody>
      </p:sp>
      <p:sp>
        <p:nvSpPr>
          <p:cNvPr id="24" name="object 12"/>
          <p:cNvSpPr txBox="1"/>
          <p:nvPr/>
        </p:nvSpPr>
        <p:spPr>
          <a:xfrm>
            <a:off x="2285814" y="10161222"/>
            <a:ext cx="207645" cy="180340"/>
          </a:xfrm>
          <a:prstGeom prst="rect">
            <a:avLst/>
          </a:prstGeom>
          <a:solidFill>
            <a:srgbClr val="5BCBF5"/>
          </a:solidFill>
          <a:ln w="1270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3655">
              <a:lnSpc>
                <a:spcPct val="100000"/>
              </a:lnSpc>
            </a:pPr>
            <a:r>
              <a:rPr sz="1050" spc="5" dirty="0">
                <a:solidFill>
                  <a:srgbClr val="FFFFFF"/>
                </a:solidFill>
                <a:latin typeface="メイリオ"/>
                <a:cs typeface="メイリオ"/>
              </a:rPr>
              <a:t>●</a:t>
            </a:r>
            <a:endParaRPr sz="1050" dirty="0">
              <a:latin typeface="メイリオ"/>
              <a:cs typeface="メイリオ"/>
            </a:endParaRPr>
          </a:p>
        </p:txBody>
      </p:sp>
      <p:sp>
        <p:nvSpPr>
          <p:cNvPr id="26" name="object 14"/>
          <p:cNvSpPr txBox="1"/>
          <p:nvPr/>
        </p:nvSpPr>
        <p:spPr>
          <a:xfrm>
            <a:off x="1456395" y="9980979"/>
            <a:ext cx="207645" cy="180340"/>
          </a:xfrm>
          <a:prstGeom prst="rect">
            <a:avLst/>
          </a:prstGeom>
          <a:solidFill>
            <a:srgbClr val="5BCBF5"/>
          </a:solidFill>
          <a:ln w="12700">
            <a:solidFill>
              <a:srgbClr val="FFFFFF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 marL="36830">
              <a:lnSpc>
                <a:spcPct val="100000"/>
              </a:lnSpc>
              <a:spcBef>
                <a:spcPts val="10"/>
              </a:spcBef>
            </a:pPr>
            <a:r>
              <a:rPr sz="1050" spc="5" dirty="0">
                <a:solidFill>
                  <a:srgbClr val="FFFFFF"/>
                </a:solidFill>
                <a:latin typeface="メイリオ"/>
                <a:cs typeface="メイリオ"/>
              </a:rPr>
              <a:t>●</a:t>
            </a:r>
            <a:endParaRPr sz="1050" dirty="0">
              <a:latin typeface="メイリオ"/>
              <a:cs typeface="メイリオ"/>
            </a:endParaRPr>
          </a:p>
        </p:txBody>
      </p:sp>
      <p:sp>
        <p:nvSpPr>
          <p:cNvPr id="28" name="object 15"/>
          <p:cNvSpPr txBox="1"/>
          <p:nvPr/>
        </p:nvSpPr>
        <p:spPr>
          <a:xfrm>
            <a:off x="1663749" y="9980979"/>
            <a:ext cx="207645" cy="180340"/>
          </a:xfrm>
          <a:prstGeom prst="rect">
            <a:avLst/>
          </a:prstGeom>
          <a:solidFill>
            <a:srgbClr val="5BCBF5"/>
          </a:solidFill>
          <a:ln w="12700">
            <a:solidFill>
              <a:srgbClr val="FFFFFF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 marL="36195">
              <a:lnSpc>
                <a:spcPct val="100000"/>
              </a:lnSpc>
              <a:spcBef>
                <a:spcPts val="10"/>
              </a:spcBef>
            </a:pPr>
            <a:r>
              <a:rPr sz="1050" spc="5" dirty="0">
                <a:solidFill>
                  <a:srgbClr val="FFFFFF"/>
                </a:solidFill>
                <a:latin typeface="メイリオ"/>
                <a:cs typeface="メイリオ"/>
              </a:rPr>
              <a:t>●</a:t>
            </a:r>
            <a:endParaRPr sz="1050" dirty="0">
              <a:latin typeface="メイリオ"/>
              <a:cs typeface="メイリオ"/>
            </a:endParaRPr>
          </a:p>
        </p:txBody>
      </p:sp>
      <p:sp>
        <p:nvSpPr>
          <p:cNvPr id="29" name="object 16"/>
          <p:cNvSpPr txBox="1"/>
          <p:nvPr/>
        </p:nvSpPr>
        <p:spPr>
          <a:xfrm>
            <a:off x="2078459" y="9980979"/>
            <a:ext cx="207645" cy="180340"/>
          </a:xfrm>
          <a:prstGeom prst="rect">
            <a:avLst/>
          </a:prstGeom>
          <a:solidFill>
            <a:srgbClr val="5BCBF5"/>
          </a:solidFill>
          <a:ln w="12700">
            <a:solidFill>
              <a:srgbClr val="FFFFFF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 marL="34290">
              <a:lnSpc>
                <a:spcPct val="100000"/>
              </a:lnSpc>
              <a:spcBef>
                <a:spcPts val="10"/>
              </a:spcBef>
            </a:pPr>
            <a:r>
              <a:rPr sz="1050" spc="5" dirty="0">
                <a:solidFill>
                  <a:srgbClr val="FFFFFF"/>
                </a:solidFill>
                <a:latin typeface="メイリオ"/>
                <a:cs typeface="メイリオ"/>
              </a:rPr>
              <a:t>●</a:t>
            </a:r>
            <a:endParaRPr sz="1050" dirty="0">
              <a:latin typeface="メイリオ"/>
              <a:cs typeface="メイリオ"/>
            </a:endParaRPr>
          </a:p>
        </p:txBody>
      </p:sp>
      <p:sp>
        <p:nvSpPr>
          <p:cNvPr id="30" name="object 17"/>
          <p:cNvSpPr txBox="1"/>
          <p:nvPr/>
        </p:nvSpPr>
        <p:spPr>
          <a:xfrm>
            <a:off x="2285814" y="9980979"/>
            <a:ext cx="207645" cy="180340"/>
          </a:xfrm>
          <a:prstGeom prst="rect">
            <a:avLst/>
          </a:prstGeom>
          <a:solidFill>
            <a:srgbClr val="5BCBF5"/>
          </a:solidFill>
          <a:ln w="12700">
            <a:solidFill>
              <a:srgbClr val="FFFFFF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 marL="33655">
              <a:lnSpc>
                <a:spcPct val="100000"/>
              </a:lnSpc>
              <a:spcBef>
                <a:spcPts val="10"/>
              </a:spcBef>
            </a:pPr>
            <a:r>
              <a:rPr sz="1050" spc="5" dirty="0">
                <a:solidFill>
                  <a:srgbClr val="FFFFFF"/>
                </a:solidFill>
                <a:latin typeface="メイリオ"/>
                <a:cs typeface="メイリオ"/>
              </a:rPr>
              <a:t>●</a:t>
            </a:r>
            <a:endParaRPr sz="1050" dirty="0">
              <a:latin typeface="メイリオ"/>
              <a:cs typeface="メイリオ"/>
            </a:endParaRPr>
          </a:p>
        </p:txBody>
      </p:sp>
      <p:sp>
        <p:nvSpPr>
          <p:cNvPr id="31" name="object 18"/>
          <p:cNvSpPr txBox="1"/>
          <p:nvPr/>
        </p:nvSpPr>
        <p:spPr>
          <a:xfrm>
            <a:off x="2493459" y="9993368"/>
            <a:ext cx="232779" cy="165083"/>
          </a:xfrm>
          <a:prstGeom prst="rect">
            <a:avLst/>
          </a:prstGeom>
          <a:noFill/>
          <a:ln w="12700">
            <a:noFill/>
          </a:ln>
        </p:spPr>
        <p:txBody>
          <a:bodyPr vert="horz" wrap="square" lIns="0" tIns="1270" rIns="0" bIns="0" rtlCol="0">
            <a:spAutoFit/>
          </a:bodyPr>
          <a:lstStyle/>
          <a:p>
            <a:pPr marL="32384">
              <a:lnSpc>
                <a:spcPct val="100000"/>
              </a:lnSpc>
              <a:spcBef>
                <a:spcPts val="10"/>
              </a:spcBef>
            </a:pPr>
            <a:r>
              <a:rPr lang="en-US" altLang="ja-JP" sz="1050" b="1" spc="5" dirty="0">
                <a:solidFill>
                  <a:srgbClr val="FFFFFF"/>
                </a:solidFill>
                <a:latin typeface="メイリオ"/>
                <a:cs typeface="メイリオ"/>
              </a:rPr>
              <a:t>※</a:t>
            </a:r>
            <a:endParaRPr sz="1050" b="1" dirty="0">
              <a:latin typeface="メイリオ"/>
              <a:cs typeface="メイリオ"/>
            </a:endParaRPr>
          </a:p>
        </p:txBody>
      </p:sp>
      <p:sp>
        <p:nvSpPr>
          <p:cNvPr id="32" name="object 19"/>
          <p:cNvSpPr txBox="1"/>
          <p:nvPr/>
        </p:nvSpPr>
        <p:spPr>
          <a:xfrm>
            <a:off x="556066" y="9813967"/>
            <a:ext cx="864000" cy="153888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20"/>
              </a:spcBef>
              <a:tabLst>
                <a:tab pos="767715" algn="l"/>
              </a:tabLst>
            </a:pPr>
            <a:r>
              <a:rPr sz="900" spc="90" dirty="0" smtClean="0">
                <a:solidFill>
                  <a:srgbClr val="FFFFFF"/>
                </a:solidFill>
                <a:latin typeface="メイリオ"/>
                <a:cs typeface="メイリオ"/>
              </a:rPr>
              <a:t>診</a:t>
            </a:r>
            <a:r>
              <a:rPr sz="900" spc="80" dirty="0" smtClean="0">
                <a:solidFill>
                  <a:srgbClr val="FFFFFF"/>
                </a:solidFill>
                <a:latin typeface="メイリオ"/>
                <a:cs typeface="メイリオ"/>
              </a:rPr>
              <a:t>察</a:t>
            </a:r>
            <a:r>
              <a:rPr sz="900" spc="75" dirty="0" smtClean="0">
                <a:solidFill>
                  <a:srgbClr val="FFFFFF"/>
                </a:solidFill>
                <a:latin typeface="メイリオ"/>
                <a:cs typeface="メイリオ"/>
              </a:rPr>
              <a:t>時</a:t>
            </a:r>
            <a:r>
              <a:rPr sz="900" spc="15" dirty="0" smtClean="0">
                <a:solidFill>
                  <a:srgbClr val="FFFFFF"/>
                </a:solidFill>
                <a:latin typeface="メイリオ"/>
                <a:cs typeface="メイリオ"/>
              </a:rPr>
              <a:t>間</a:t>
            </a:r>
            <a:endParaRPr sz="900" dirty="0">
              <a:latin typeface="メイリオ"/>
              <a:cs typeface="メイリオ"/>
            </a:endParaRPr>
          </a:p>
        </p:txBody>
      </p:sp>
      <p:sp>
        <p:nvSpPr>
          <p:cNvPr id="33" name="object 20"/>
          <p:cNvSpPr/>
          <p:nvPr/>
        </p:nvSpPr>
        <p:spPr>
          <a:xfrm>
            <a:off x="1873342" y="9987788"/>
            <a:ext cx="207645" cy="167005"/>
          </a:xfrm>
          <a:custGeom>
            <a:avLst/>
            <a:gdLst/>
            <a:ahLst/>
            <a:cxnLst/>
            <a:rect l="l" t="t" r="r" b="b"/>
            <a:pathLst>
              <a:path w="207644" h="167004">
                <a:moveTo>
                  <a:pt x="0" y="166624"/>
                </a:moveTo>
                <a:lnTo>
                  <a:pt x="207352" y="0"/>
                </a:lnTo>
              </a:path>
            </a:pathLst>
          </a:custGeom>
          <a:ln w="359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21"/>
          <p:cNvSpPr/>
          <p:nvPr/>
        </p:nvSpPr>
        <p:spPr>
          <a:xfrm>
            <a:off x="2700529" y="9987788"/>
            <a:ext cx="207645" cy="167005"/>
          </a:xfrm>
          <a:custGeom>
            <a:avLst/>
            <a:gdLst/>
            <a:ahLst/>
            <a:cxnLst/>
            <a:rect l="l" t="t" r="r" b="b"/>
            <a:pathLst>
              <a:path w="207644" h="167004">
                <a:moveTo>
                  <a:pt x="0" y="166624"/>
                </a:moveTo>
                <a:lnTo>
                  <a:pt x="207352" y="0"/>
                </a:lnTo>
              </a:path>
            </a:pathLst>
          </a:custGeom>
          <a:ln w="359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22"/>
          <p:cNvSpPr/>
          <p:nvPr/>
        </p:nvSpPr>
        <p:spPr>
          <a:xfrm>
            <a:off x="1873342" y="10174840"/>
            <a:ext cx="207645" cy="167005"/>
          </a:xfrm>
          <a:custGeom>
            <a:avLst/>
            <a:gdLst/>
            <a:ahLst/>
            <a:cxnLst/>
            <a:rect l="l" t="t" r="r" b="b"/>
            <a:pathLst>
              <a:path w="207644" h="167004">
                <a:moveTo>
                  <a:pt x="0" y="166623"/>
                </a:moveTo>
                <a:lnTo>
                  <a:pt x="207352" y="0"/>
                </a:lnTo>
              </a:path>
            </a:pathLst>
          </a:custGeom>
          <a:ln w="359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23"/>
          <p:cNvSpPr/>
          <p:nvPr/>
        </p:nvSpPr>
        <p:spPr>
          <a:xfrm>
            <a:off x="2700529" y="10174840"/>
            <a:ext cx="207645" cy="167005"/>
          </a:xfrm>
          <a:custGeom>
            <a:avLst/>
            <a:gdLst/>
            <a:ahLst/>
            <a:cxnLst/>
            <a:rect l="l" t="t" r="r" b="b"/>
            <a:pathLst>
              <a:path w="207644" h="167004">
                <a:moveTo>
                  <a:pt x="0" y="166623"/>
                </a:moveTo>
                <a:lnTo>
                  <a:pt x="207352" y="0"/>
                </a:lnTo>
              </a:path>
            </a:pathLst>
          </a:custGeom>
          <a:ln w="359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24"/>
          <p:cNvSpPr txBox="1"/>
          <p:nvPr/>
        </p:nvSpPr>
        <p:spPr>
          <a:xfrm>
            <a:off x="2091836" y="9201933"/>
            <a:ext cx="4140000" cy="646331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100" b="1" spc="-20" dirty="0" smtClean="0">
                <a:solidFill>
                  <a:srgbClr val="FFFFFF"/>
                </a:solidFill>
                <a:latin typeface="メイリオ"/>
                <a:cs typeface="メイリオ"/>
              </a:rPr>
              <a:t>0</a:t>
            </a:r>
            <a:r>
              <a:rPr lang="en-US" altLang="ja-JP" sz="4100" b="1" spc="-20" dirty="0" smtClean="0">
                <a:solidFill>
                  <a:srgbClr val="FFFFFF"/>
                </a:solidFill>
                <a:latin typeface="メイリオ"/>
                <a:cs typeface="メイリオ"/>
              </a:rPr>
              <a:t>78</a:t>
            </a:r>
            <a:r>
              <a:rPr sz="4100" b="1" spc="-20" dirty="0" smtClean="0">
                <a:solidFill>
                  <a:srgbClr val="FFFFFF"/>
                </a:solidFill>
                <a:latin typeface="メイリオ"/>
                <a:cs typeface="メイリオ"/>
              </a:rPr>
              <a:t>-</a:t>
            </a:r>
            <a:r>
              <a:rPr lang="en-US" altLang="ja-JP" sz="4100" b="1" spc="-20" dirty="0" smtClean="0">
                <a:solidFill>
                  <a:srgbClr val="FFFFFF"/>
                </a:solidFill>
                <a:latin typeface="メイリオ"/>
                <a:cs typeface="メイリオ"/>
              </a:rPr>
              <a:t>322</a:t>
            </a:r>
            <a:r>
              <a:rPr sz="4100" b="1" spc="-20" dirty="0" smtClean="0">
                <a:solidFill>
                  <a:srgbClr val="FFFFFF"/>
                </a:solidFill>
                <a:latin typeface="メイリオ"/>
                <a:cs typeface="メイリオ"/>
              </a:rPr>
              <a:t>-1</a:t>
            </a:r>
            <a:r>
              <a:rPr lang="en-US" altLang="ja-JP" sz="4100" b="1" spc="-20" dirty="0" smtClean="0">
                <a:solidFill>
                  <a:srgbClr val="FFFFFF"/>
                </a:solidFill>
                <a:latin typeface="メイリオ"/>
                <a:cs typeface="メイリオ"/>
              </a:rPr>
              <a:t>955</a:t>
            </a:r>
            <a:endParaRPr sz="4100" dirty="0">
              <a:latin typeface="メイリオ"/>
              <a:cs typeface="メイリオ"/>
            </a:endParaRPr>
          </a:p>
        </p:txBody>
      </p:sp>
      <p:sp>
        <p:nvSpPr>
          <p:cNvPr id="39" name="object 26"/>
          <p:cNvSpPr/>
          <p:nvPr/>
        </p:nvSpPr>
        <p:spPr>
          <a:xfrm>
            <a:off x="735710" y="9443641"/>
            <a:ext cx="264795" cy="347980"/>
          </a:xfrm>
          <a:custGeom>
            <a:avLst/>
            <a:gdLst/>
            <a:ahLst/>
            <a:cxnLst/>
            <a:rect l="l" t="t" r="r" b="b"/>
            <a:pathLst>
              <a:path w="264794" h="347979">
                <a:moveTo>
                  <a:pt x="16732" y="21448"/>
                </a:moveTo>
                <a:lnTo>
                  <a:pt x="0" y="60353"/>
                </a:lnTo>
                <a:lnTo>
                  <a:pt x="685" y="105071"/>
                </a:lnTo>
                <a:lnTo>
                  <a:pt x="13526" y="151212"/>
                </a:lnTo>
                <a:lnTo>
                  <a:pt x="33262" y="194384"/>
                </a:lnTo>
                <a:lnTo>
                  <a:pt x="54629" y="230198"/>
                </a:lnTo>
                <a:lnTo>
                  <a:pt x="79283" y="263636"/>
                </a:lnTo>
                <a:lnTo>
                  <a:pt x="111571" y="298920"/>
                </a:lnTo>
                <a:lnTo>
                  <a:pt x="149373" y="329165"/>
                </a:lnTo>
                <a:lnTo>
                  <a:pt x="190572" y="347486"/>
                </a:lnTo>
                <a:lnTo>
                  <a:pt x="233051" y="347000"/>
                </a:lnTo>
                <a:lnTo>
                  <a:pt x="178049" y="264450"/>
                </a:lnTo>
                <a:lnTo>
                  <a:pt x="168205" y="264450"/>
                </a:lnTo>
                <a:lnTo>
                  <a:pt x="161017" y="259383"/>
                </a:lnTo>
                <a:lnTo>
                  <a:pt x="160522" y="258621"/>
                </a:lnTo>
                <a:lnTo>
                  <a:pt x="143274" y="246189"/>
                </a:lnTo>
                <a:lnTo>
                  <a:pt x="128364" y="231794"/>
                </a:lnTo>
                <a:lnTo>
                  <a:pt x="102749" y="198156"/>
                </a:lnTo>
                <a:lnTo>
                  <a:pt x="82023" y="161717"/>
                </a:lnTo>
                <a:lnTo>
                  <a:pt x="70212" y="121410"/>
                </a:lnTo>
                <a:lnTo>
                  <a:pt x="69958" y="121029"/>
                </a:lnTo>
                <a:lnTo>
                  <a:pt x="68434" y="112190"/>
                </a:lnTo>
                <a:lnTo>
                  <a:pt x="70707" y="110678"/>
                </a:lnTo>
                <a:lnTo>
                  <a:pt x="76160" y="110678"/>
                </a:lnTo>
                <a:lnTo>
                  <a:pt x="16732" y="21448"/>
                </a:lnTo>
                <a:close/>
              </a:path>
              <a:path w="264794" h="347979">
                <a:moveTo>
                  <a:pt x="203017" y="235646"/>
                </a:moveTo>
                <a:lnTo>
                  <a:pt x="183750" y="245895"/>
                </a:lnTo>
                <a:lnTo>
                  <a:pt x="246805" y="340587"/>
                </a:lnTo>
                <a:lnTo>
                  <a:pt x="249701" y="339177"/>
                </a:lnTo>
                <a:lnTo>
                  <a:pt x="252622" y="337805"/>
                </a:lnTo>
                <a:lnTo>
                  <a:pt x="255264" y="336040"/>
                </a:lnTo>
                <a:lnTo>
                  <a:pt x="260527" y="331401"/>
                </a:lnTo>
                <a:lnTo>
                  <a:pt x="263906" y="325707"/>
                </a:lnTo>
                <a:lnTo>
                  <a:pt x="264704" y="319372"/>
                </a:lnTo>
                <a:lnTo>
                  <a:pt x="262223" y="312812"/>
                </a:lnTo>
                <a:lnTo>
                  <a:pt x="213900" y="239482"/>
                </a:lnTo>
                <a:lnTo>
                  <a:pt x="209238" y="236119"/>
                </a:lnTo>
                <a:lnTo>
                  <a:pt x="203017" y="235646"/>
                </a:lnTo>
                <a:close/>
              </a:path>
              <a:path w="264794" h="347979">
                <a:moveTo>
                  <a:pt x="173006" y="256881"/>
                </a:moveTo>
                <a:lnTo>
                  <a:pt x="172891" y="257516"/>
                </a:lnTo>
                <a:lnTo>
                  <a:pt x="170859" y="262672"/>
                </a:lnTo>
                <a:lnTo>
                  <a:pt x="168205" y="264450"/>
                </a:lnTo>
                <a:lnTo>
                  <a:pt x="178049" y="264450"/>
                </a:lnTo>
                <a:lnTo>
                  <a:pt x="173006" y="256881"/>
                </a:lnTo>
                <a:close/>
              </a:path>
              <a:path w="264794" h="347979">
                <a:moveTo>
                  <a:pt x="76160" y="110678"/>
                </a:moveTo>
                <a:lnTo>
                  <a:pt x="70707" y="110678"/>
                </a:lnTo>
                <a:lnTo>
                  <a:pt x="75254" y="110945"/>
                </a:lnTo>
                <a:lnTo>
                  <a:pt x="76270" y="110844"/>
                </a:lnTo>
                <a:lnTo>
                  <a:pt x="76160" y="110678"/>
                </a:lnTo>
                <a:close/>
              </a:path>
              <a:path w="264794" h="347979">
                <a:moveTo>
                  <a:pt x="49655" y="0"/>
                </a:moveTo>
                <a:lnTo>
                  <a:pt x="27705" y="10856"/>
                </a:lnTo>
                <a:lnTo>
                  <a:pt x="90786" y="105535"/>
                </a:lnTo>
                <a:lnTo>
                  <a:pt x="94317" y="104265"/>
                </a:lnTo>
                <a:lnTo>
                  <a:pt x="106051" y="96454"/>
                </a:lnTo>
                <a:lnTo>
                  <a:pt x="112998" y="86371"/>
                </a:lnTo>
                <a:lnTo>
                  <a:pt x="108960" y="80287"/>
                </a:lnTo>
                <a:lnTo>
                  <a:pt x="61017" y="6691"/>
                </a:lnTo>
                <a:lnTo>
                  <a:pt x="55888" y="1829"/>
                </a:lnTo>
                <a:lnTo>
                  <a:pt x="49655" y="0"/>
                </a:lnTo>
                <a:close/>
              </a:path>
            </a:pathLst>
          </a:custGeom>
          <a:solidFill>
            <a:srgbClr val="5BCB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27"/>
          <p:cNvSpPr txBox="1"/>
          <p:nvPr/>
        </p:nvSpPr>
        <p:spPr>
          <a:xfrm>
            <a:off x="3024763" y="9890514"/>
            <a:ext cx="2142460" cy="4154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900" spc="-10" dirty="0" smtClean="0">
                <a:solidFill>
                  <a:srgbClr val="FFFFFF"/>
                </a:solidFill>
                <a:latin typeface="メイリオ"/>
                <a:cs typeface="メイリオ"/>
              </a:rPr>
              <a:t>〒</a:t>
            </a:r>
            <a:r>
              <a:rPr lang="en-US" altLang="ja-JP" sz="900" spc="30" dirty="0">
                <a:solidFill>
                  <a:srgbClr val="FFFFFF"/>
                </a:solidFill>
                <a:latin typeface="メイリオ"/>
                <a:cs typeface="メイリオ"/>
              </a:rPr>
              <a:t>650</a:t>
            </a:r>
            <a:r>
              <a:rPr sz="900" spc="30" dirty="0" smtClean="0">
                <a:solidFill>
                  <a:srgbClr val="FFFFFF"/>
                </a:solidFill>
                <a:latin typeface="メイリオ"/>
                <a:cs typeface="メイリオ"/>
              </a:rPr>
              <a:t>-00</a:t>
            </a:r>
            <a:r>
              <a:rPr lang="en-US" altLang="ja-JP" sz="900" spc="30" dirty="0" smtClean="0">
                <a:solidFill>
                  <a:srgbClr val="FFFFFF"/>
                </a:solidFill>
                <a:latin typeface="メイリオ"/>
                <a:cs typeface="メイリオ"/>
              </a:rPr>
              <a:t>2</a:t>
            </a:r>
            <a:r>
              <a:rPr sz="900" spc="30" dirty="0" smtClean="0">
                <a:solidFill>
                  <a:srgbClr val="FFFFFF"/>
                </a:solidFill>
                <a:latin typeface="メイリオ"/>
                <a:cs typeface="メイリオ"/>
              </a:rPr>
              <a:t>1</a:t>
            </a:r>
            <a:r>
              <a:rPr lang="ja-JP" altLang="en-US" sz="900" spc="90" dirty="0">
                <a:solidFill>
                  <a:srgbClr val="FFFFFF"/>
                </a:solidFill>
                <a:latin typeface="メイリオ"/>
                <a:cs typeface="メイリオ"/>
              </a:rPr>
              <a:t>　</a:t>
            </a:r>
            <a:r>
              <a:rPr lang="en-US" altLang="ja-JP" sz="900" spc="90" dirty="0" smtClean="0">
                <a:solidFill>
                  <a:srgbClr val="FFFFFF"/>
                </a:solidFill>
                <a:latin typeface="メイリオ"/>
                <a:cs typeface="メイリオ"/>
              </a:rPr>
              <a:t/>
            </a:r>
            <a:br>
              <a:rPr lang="en-US" altLang="ja-JP" sz="900" spc="90" dirty="0" smtClean="0">
                <a:solidFill>
                  <a:srgbClr val="FFFFFF"/>
                </a:solidFill>
                <a:latin typeface="メイリオ"/>
                <a:cs typeface="メイリオ"/>
              </a:rPr>
            </a:br>
            <a:r>
              <a:rPr lang="ja-JP" altLang="en-US" sz="900" spc="90" dirty="0" smtClean="0">
                <a:solidFill>
                  <a:srgbClr val="FFFFFF"/>
                </a:solidFill>
                <a:latin typeface="メイリオ"/>
                <a:cs typeface="メイリオ"/>
              </a:rPr>
              <a:t>神戸市中央区三宮町１丁目</a:t>
            </a:r>
            <a:r>
              <a:rPr lang="en-US" altLang="ja-JP" sz="900" spc="90" dirty="0" smtClean="0">
                <a:solidFill>
                  <a:srgbClr val="FFFFFF"/>
                </a:solidFill>
                <a:latin typeface="メイリオ"/>
                <a:cs typeface="メイリオ"/>
              </a:rPr>
              <a:t>10</a:t>
            </a:r>
            <a:r>
              <a:rPr lang="ja-JP" altLang="en-US" sz="900" spc="90" dirty="0" smtClean="0">
                <a:solidFill>
                  <a:srgbClr val="FFFFFF"/>
                </a:solidFill>
                <a:latin typeface="メイリオ"/>
                <a:cs typeface="メイリオ"/>
              </a:rPr>
              <a:t>番１号　神戸交通センタービル６</a:t>
            </a:r>
            <a:r>
              <a:rPr lang="en-US" altLang="ja-JP" sz="900" spc="90" dirty="0" smtClean="0">
                <a:solidFill>
                  <a:srgbClr val="FFFFFF"/>
                </a:solidFill>
                <a:latin typeface="メイリオ"/>
                <a:cs typeface="メイリオ"/>
              </a:rPr>
              <a:t>F</a:t>
            </a:r>
            <a:endParaRPr sz="900" dirty="0">
              <a:latin typeface="メイリオ"/>
              <a:cs typeface="メイリオ"/>
            </a:endParaRPr>
          </a:p>
        </p:txBody>
      </p:sp>
      <p:sp>
        <p:nvSpPr>
          <p:cNvPr id="41" name="object 5"/>
          <p:cNvSpPr txBox="1"/>
          <p:nvPr/>
        </p:nvSpPr>
        <p:spPr>
          <a:xfrm>
            <a:off x="626109" y="8331156"/>
            <a:ext cx="1800000" cy="418952"/>
          </a:xfrm>
          <a:prstGeom prst="rect">
            <a:avLst/>
          </a:prstGeom>
        </p:spPr>
        <p:txBody>
          <a:bodyPr vert="horz" wrap="square" lIns="0" tIns="36000" rIns="0" bIns="36000" rtlCol="0">
            <a:spAutoFit/>
          </a:bodyPr>
          <a:lstStyle/>
          <a:p>
            <a:pPr algn="ctr">
              <a:lnSpc>
                <a:spcPct val="100000"/>
              </a:lnSpc>
              <a:tabLst>
                <a:tab pos="2661920" algn="l"/>
                <a:tab pos="4999355" algn="l"/>
              </a:tabLst>
            </a:pPr>
            <a:r>
              <a:rPr lang="ja-JP" altLang="en-US" sz="2250" spc="85" dirty="0">
                <a:solidFill>
                  <a:srgbClr val="FFFFFF"/>
                </a:solidFill>
                <a:latin typeface="HG丸ｺﾞｼｯｸM-PRO"/>
                <a:cs typeface="HG丸ｺﾞｼｯｸM-PRO"/>
              </a:rPr>
              <a:t>歯</a:t>
            </a:r>
            <a:r>
              <a:rPr lang="ja-JP" altLang="en-US" sz="2250" spc="85" dirty="0" smtClean="0">
                <a:solidFill>
                  <a:srgbClr val="FFFFFF"/>
                </a:solidFill>
                <a:latin typeface="HG丸ｺﾞｼｯｸM-PRO"/>
                <a:cs typeface="HG丸ｺﾞｼｯｸM-PRO"/>
              </a:rPr>
              <a:t>にやさしい</a:t>
            </a:r>
            <a:endParaRPr sz="2250" dirty="0">
              <a:latin typeface="HG丸ｺﾞｼｯｸM-PRO"/>
              <a:cs typeface="HG丸ｺﾞｼｯｸM-PRO"/>
            </a:endParaRPr>
          </a:p>
        </p:txBody>
      </p:sp>
      <p:sp>
        <p:nvSpPr>
          <p:cNvPr id="42" name="object 5"/>
          <p:cNvSpPr txBox="1"/>
          <p:nvPr/>
        </p:nvSpPr>
        <p:spPr>
          <a:xfrm>
            <a:off x="2964747" y="8338781"/>
            <a:ext cx="1800000" cy="418952"/>
          </a:xfrm>
          <a:prstGeom prst="rect">
            <a:avLst/>
          </a:prstGeom>
        </p:spPr>
        <p:txBody>
          <a:bodyPr vert="horz" wrap="square" lIns="0" tIns="36000" rIns="0" bIns="36000" rtlCol="0">
            <a:spAutoFit/>
          </a:bodyPr>
          <a:lstStyle/>
          <a:p>
            <a:pPr algn="ctr">
              <a:lnSpc>
                <a:spcPct val="100000"/>
              </a:lnSpc>
              <a:tabLst>
                <a:tab pos="2661920" algn="l"/>
                <a:tab pos="4999355" algn="l"/>
              </a:tabLst>
            </a:pPr>
            <a:r>
              <a:rPr lang="ja-JP" altLang="en-US" sz="2250" dirty="0">
                <a:solidFill>
                  <a:srgbClr val="FFFFFF"/>
                </a:solidFill>
                <a:latin typeface="HG丸ｺﾞｼｯｸM-PRO"/>
                <a:cs typeface="HG丸ｺﾞｼｯｸM-PRO"/>
              </a:rPr>
              <a:t>しみにくい</a:t>
            </a:r>
            <a:endParaRPr sz="2250" dirty="0">
              <a:latin typeface="HG丸ｺﾞｼｯｸM-PRO"/>
              <a:cs typeface="HG丸ｺﾞｼｯｸM-PRO"/>
            </a:endParaRPr>
          </a:p>
        </p:txBody>
      </p:sp>
      <p:sp>
        <p:nvSpPr>
          <p:cNvPr id="44" name="object 5"/>
          <p:cNvSpPr txBox="1"/>
          <p:nvPr/>
        </p:nvSpPr>
        <p:spPr>
          <a:xfrm>
            <a:off x="5298909" y="8322530"/>
            <a:ext cx="1800000" cy="418952"/>
          </a:xfrm>
          <a:prstGeom prst="rect">
            <a:avLst/>
          </a:prstGeom>
        </p:spPr>
        <p:txBody>
          <a:bodyPr vert="horz" wrap="square" lIns="0" tIns="36000" rIns="0" bIns="36000" rtlCol="0">
            <a:spAutoFit/>
          </a:bodyPr>
          <a:lstStyle/>
          <a:p>
            <a:pPr algn="ctr">
              <a:lnSpc>
                <a:spcPct val="100000"/>
              </a:lnSpc>
              <a:tabLst>
                <a:tab pos="2661920" algn="l"/>
                <a:tab pos="4999355" algn="l"/>
              </a:tabLst>
            </a:pPr>
            <a:r>
              <a:rPr lang="ja-JP" altLang="en-US" sz="2250" spc="25" dirty="0" smtClean="0">
                <a:solidFill>
                  <a:srgbClr val="FFFFFF"/>
                </a:solidFill>
                <a:latin typeface="HG丸ｺﾞｼｯｸM-PRO"/>
                <a:cs typeface="HG丸ｺﾞｼｯｸM-PRO"/>
              </a:rPr>
              <a:t>食事制限なし</a:t>
            </a:r>
            <a:endParaRPr sz="2250" dirty="0">
              <a:latin typeface="HG丸ｺﾞｼｯｸM-PRO"/>
              <a:cs typeface="HG丸ｺﾞｼｯｸM-PRO"/>
            </a:endParaRPr>
          </a:p>
        </p:txBody>
      </p:sp>
      <p:sp>
        <p:nvSpPr>
          <p:cNvPr id="45" name="object 19"/>
          <p:cNvSpPr txBox="1"/>
          <p:nvPr/>
        </p:nvSpPr>
        <p:spPr>
          <a:xfrm>
            <a:off x="1495129" y="9813570"/>
            <a:ext cx="1440000" cy="153888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767715" algn="l"/>
              </a:tabLst>
            </a:pPr>
            <a:r>
              <a:rPr sz="900" spc="70" dirty="0" smtClean="0">
                <a:solidFill>
                  <a:srgbClr val="FFFFFF"/>
                </a:solidFill>
                <a:latin typeface="メイリオ"/>
                <a:cs typeface="メイリオ"/>
              </a:rPr>
              <a:t>月</a:t>
            </a:r>
            <a:r>
              <a:rPr lang="ja-JP" altLang="en-US" sz="900" spc="70" dirty="0" smtClean="0">
                <a:solidFill>
                  <a:srgbClr val="FFFFFF"/>
                </a:solidFill>
                <a:latin typeface="メイリオ"/>
                <a:cs typeface="メイリオ"/>
              </a:rPr>
              <a:t>　</a:t>
            </a:r>
            <a:r>
              <a:rPr sz="900" spc="70" dirty="0" smtClean="0">
                <a:solidFill>
                  <a:srgbClr val="FFFFFF"/>
                </a:solidFill>
                <a:latin typeface="メイリオ"/>
                <a:cs typeface="メイリオ"/>
              </a:rPr>
              <a:t>火</a:t>
            </a:r>
            <a:r>
              <a:rPr lang="ja-JP" altLang="en-US" sz="900" spc="70" dirty="0" smtClean="0">
                <a:solidFill>
                  <a:srgbClr val="FFFFFF"/>
                </a:solidFill>
                <a:latin typeface="メイリオ"/>
                <a:cs typeface="メイリオ"/>
              </a:rPr>
              <a:t>　</a:t>
            </a:r>
            <a:r>
              <a:rPr sz="900" spc="70" dirty="0" smtClean="0">
                <a:solidFill>
                  <a:srgbClr val="FFFFFF"/>
                </a:solidFill>
                <a:latin typeface="メイリオ"/>
                <a:cs typeface="メイリオ"/>
              </a:rPr>
              <a:t>水</a:t>
            </a:r>
            <a:r>
              <a:rPr lang="ja-JP" altLang="en-US" sz="900" spc="70" dirty="0" smtClean="0">
                <a:solidFill>
                  <a:srgbClr val="FFFFFF"/>
                </a:solidFill>
                <a:latin typeface="メイリオ"/>
                <a:cs typeface="メイリオ"/>
              </a:rPr>
              <a:t>　</a:t>
            </a:r>
            <a:r>
              <a:rPr sz="900" spc="70" dirty="0" smtClean="0">
                <a:solidFill>
                  <a:srgbClr val="FFFFFF"/>
                </a:solidFill>
                <a:latin typeface="メイリオ"/>
                <a:cs typeface="メイリオ"/>
              </a:rPr>
              <a:t>木</a:t>
            </a:r>
            <a:r>
              <a:rPr lang="ja-JP" altLang="en-US" sz="900" spc="70" dirty="0" smtClean="0">
                <a:solidFill>
                  <a:srgbClr val="FFFFFF"/>
                </a:solidFill>
                <a:latin typeface="メイリオ"/>
                <a:cs typeface="メイリオ"/>
              </a:rPr>
              <a:t>　</a:t>
            </a:r>
            <a:r>
              <a:rPr sz="900" spc="70" dirty="0" smtClean="0">
                <a:solidFill>
                  <a:srgbClr val="FFFFFF"/>
                </a:solidFill>
                <a:latin typeface="メイリオ"/>
                <a:cs typeface="メイリオ"/>
              </a:rPr>
              <a:t>金</a:t>
            </a:r>
            <a:r>
              <a:rPr lang="ja-JP" altLang="en-US" sz="900" spc="70" dirty="0" smtClean="0">
                <a:solidFill>
                  <a:srgbClr val="FFFFFF"/>
                </a:solidFill>
                <a:latin typeface="メイリオ"/>
                <a:cs typeface="メイリオ"/>
              </a:rPr>
              <a:t>　</a:t>
            </a:r>
            <a:r>
              <a:rPr sz="900" spc="70" dirty="0" smtClean="0">
                <a:solidFill>
                  <a:srgbClr val="FFFFFF"/>
                </a:solidFill>
                <a:latin typeface="メイリオ"/>
                <a:cs typeface="メイリオ"/>
              </a:rPr>
              <a:t>土</a:t>
            </a:r>
            <a:r>
              <a:rPr lang="ja-JP" altLang="en-US" sz="900" spc="70" dirty="0" smtClean="0">
                <a:solidFill>
                  <a:srgbClr val="FFFFFF"/>
                </a:solidFill>
                <a:latin typeface="メイリオ"/>
                <a:cs typeface="メイリオ"/>
              </a:rPr>
              <a:t>　</a:t>
            </a:r>
            <a:r>
              <a:rPr sz="900" spc="70" dirty="0" smtClean="0">
                <a:solidFill>
                  <a:srgbClr val="FFFFFF"/>
                </a:solidFill>
                <a:latin typeface="メイリオ"/>
                <a:cs typeface="メイリオ"/>
              </a:rPr>
              <a:t>日</a:t>
            </a:r>
            <a:endParaRPr sz="900" spc="70" dirty="0">
              <a:latin typeface="メイリオ"/>
              <a:cs typeface="メイリオ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118144" y="399370"/>
            <a:ext cx="349967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dirty="0" smtClean="0">
                <a:solidFill>
                  <a:schemeClr val="bg1"/>
                </a:solidFill>
              </a:rPr>
              <a:t>ポリリン酸</a:t>
            </a:r>
            <a:endParaRPr kumimoji="1" lang="ja-JP" altLang="en-US" sz="6000" dirty="0">
              <a:solidFill>
                <a:schemeClr val="bg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44052" y="1350287"/>
            <a:ext cx="484139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dirty="0" smtClean="0">
                <a:solidFill>
                  <a:schemeClr val="bg1"/>
                </a:solidFill>
              </a:rPr>
              <a:t>ホワイトニング</a:t>
            </a:r>
            <a:endParaRPr kumimoji="1" lang="en-US" altLang="ja-JP" sz="6000" dirty="0" smtClean="0">
              <a:solidFill>
                <a:schemeClr val="bg1"/>
              </a:solidFill>
            </a:endParaRPr>
          </a:p>
          <a:p>
            <a:r>
              <a:rPr lang="ja-JP" altLang="en-US" sz="6000" dirty="0" smtClean="0">
                <a:solidFill>
                  <a:schemeClr val="bg1"/>
                </a:solidFill>
              </a:rPr>
              <a:t>  始めました！</a:t>
            </a:r>
            <a:endParaRPr kumimoji="1" lang="ja-JP" altLang="en-US" sz="6000" dirty="0">
              <a:solidFill>
                <a:schemeClr val="bg1"/>
              </a:solidFill>
            </a:endParaRPr>
          </a:p>
        </p:txBody>
      </p:sp>
      <p:sp>
        <p:nvSpPr>
          <p:cNvPr id="47" name="object 15"/>
          <p:cNvSpPr txBox="1"/>
          <p:nvPr/>
        </p:nvSpPr>
        <p:spPr>
          <a:xfrm>
            <a:off x="1867905" y="9978111"/>
            <a:ext cx="207645" cy="180340"/>
          </a:xfrm>
          <a:prstGeom prst="rect">
            <a:avLst/>
          </a:prstGeom>
          <a:solidFill>
            <a:srgbClr val="5BCBF5"/>
          </a:solidFill>
          <a:ln w="12700">
            <a:solidFill>
              <a:srgbClr val="FFFFFF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 marL="36195">
              <a:lnSpc>
                <a:spcPct val="100000"/>
              </a:lnSpc>
              <a:spcBef>
                <a:spcPts val="10"/>
              </a:spcBef>
            </a:pPr>
            <a:r>
              <a:rPr sz="1050" spc="5" dirty="0">
                <a:solidFill>
                  <a:srgbClr val="FFFFFF"/>
                </a:solidFill>
                <a:latin typeface="メイリオ"/>
                <a:cs typeface="メイリオ"/>
              </a:rPr>
              <a:t>●</a:t>
            </a:r>
            <a:endParaRPr sz="1050" dirty="0">
              <a:latin typeface="メイリオ"/>
              <a:cs typeface="メイリオ"/>
            </a:endParaRPr>
          </a:p>
        </p:txBody>
      </p:sp>
      <p:sp>
        <p:nvSpPr>
          <p:cNvPr id="48" name="object 15"/>
          <p:cNvSpPr txBox="1"/>
          <p:nvPr/>
        </p:nvSpPr>
        <p:spPr>
          <a:xfrm>
            <a:off x="1867905" y="10159257"/>
            <a:ext cx="207645" cy="180340"/>
          </a:xfrm>
          <a:prstGeom prst="rect">
            <a:avLst/>
          </a:prstGeom>
          <a:solidFill>
            <a:srgbClr val="5BCBF5"/>
          </a:solidFill>
          <a:ln w="12700">
            <a:solidFill>
              <a:srgbClr val="FFFFFF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 marL="36195">
              <a:lnSpc>
                <a:spcPct val="100000"/>
              </a:lnSpc>
              <a:spcBef>
                <a:spcPts val="10"/>
              </a:spcBef>
            </a:pPr>
            <a:r>
              <a:rPr sz="1050" spc="5" dirty="0">
                <a:solidFill>
                  <a:srgbClr val="FFFFFF"/>
                </a:solidFill>
                <a:latin typeface="メイリオ"/>
                <a:cs typeface="メイリオ"/>
              </a:rPr>
              <a:t>●</a:t>
            </a:r>
            <a:endParaRPr sz="1050" dirty="0">
              <a:latin typeface="メイリオ"/>
              <a:cs typeface="メイリオ"/>
            </a:endParaRPr>
          </a:p>
        </p:txBody>
      </p:sp>
      <p:cxnSp>
        <p:nvCxnSpPr>
          <p:cNvPr id="27" name="直線コネクタ 26"/>
          <p:cNvCxnSpPr/>
          <p:nvPr/>
        </p:nvCxnSpPr>
        <p:spPr>
          <a:xfrm flipH="1">
            <a:off x="2493459" y="10174840"/>
            <a:ext cx="207070" cy="15355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円形吹き出し 1"/>
          <p:cNvSpPr/>
          <p:nvPr/>
        </p:nvSpPr>
        <p:spPr>
          <a:xfrm>
            <a:off x="5063195" y="9771357"/>
            <a:ext cx="2243388" cy="744974"/>
          </a:xfrm>
          <a:prstGeom prst="wedgeEllipseCallout">
            <a:avLst>
              <a:gd name="adj1" fmla="val -65398"/>
              <a:gd name="adj2" fmla="val 21717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482745" y="10174840"/>
            <a:ext cx="184731" cy="4010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179918" y="9934261"/>
            <a:ext cx="2161169" cy="4010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chemeClr val="bg1"/>
                </a:solidFill>
              </a:rPr>
              <a:t>三ノ宮駅直結！！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98750" l="0" r="97931">
                        <a14:backgroundMark x1="22069" y1="13125" x2="38621" y2="28125"/>
                        <a14:backgroundMark x1="38621" y1="28125" x2="24138" y2="42500"/>
                        <a14:backgroundMark x1="22069" y1="43125" x2="5517" y2="27500"/>
                        <a14:backgroundMark x1="5517" y1="27500" x2="22069" y2="137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628" y="5795963"/>
            <a:ext cx="138112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312" y="5862638"/>
            <a:ext cx="70485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98750" l="0" r="97931">
                        <a14:backgroundMark x1="22069" y1="13125" x2="38621" y2="28125"/>
                        <a14:backgroundMark x1="38621" y1="28125" x2="24138" y2="42500"/>
                        <a14:backgroundMark x1="22069" y1="43125" x2="5517" y2="27500"/>
                        <a14:backgroundMark x1="5517" y1="27500" x2="22069" y2="137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096" y="3275919"/>
            <a:ext cx="138112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3321" y="3405188"/>
            <a:ext cx="70485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841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shika_01</Template>
  <TotalTime>562</TotalTime>
  <Words>85</Words>
  <Application>Microsoft Office PowerPoint</Application>
  <PresentationFormat>ユーザー設定</PresentationFormat>
  <Paragraphs>29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chibayou</dc:creator>
  <cp:lastModifiedBy>岡本CL歯科</cp:lastModifiedBy>
  <cp:revision>23</cp:revision>
  <cp:lastPrinted>2019-07-25T07:23:30Z</cp:lastPrinted>
  <dcterms:created xsi:type="dcterms:W3CDTF">2018-05-18T14:19:38Z</dcterms:created>
  <dcterms:modified xsi:type="dcterms:W3CDTF">2019-07-25T07:25:47Z</dcterms:modified>
</cp:coreProperties>
</file>